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28" r:id="rId3"/>
    <p:sldId id="326" r:id="rId4"/>
    <p:sldId id="257" r:id="rId5"/>
    <p:sldId id="258" r:id="rId6"/>
    <p:sldId id="299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300" r:id="rId17"/>
    <p:sldId id="268" r:id="rId18"/>
    <p:sldId id="324" r:id="rId19"/>
    <p:sldId id="269" r:id="rId20"/>
    <p:sldId id="270" r:id="rId21"/>
    <p:sldId id="271" r:id="rId22"/>
    <p:sldId id="312" r:id="rId23"/>
    <p:sldId id="313" r:id="rId24"/>
    <p:sldId id="314" r:id="rId25"/>
    <p:sldId id="315" r:id="rId26"/>
    <p:sldId id="316" r:id="rId27"/>
    <p:sldId id="317" r:id="rId28"/>
    <p:sldId id="272" r:id="rId29"/>
    <p:sldId id="273" r:id="rId30"/>
    <p:sldId id="274" r:id="rId31"/>
    <p:sldId id="275" r:id="rId32"/>
    <p:sldId id="287" r:id="rId33"/>
    <p:sldId id="289" r:id="rId34"/>
    <p:sldId id="288" r:id="rId35"/>
    <p:sldId id="291" r:id="rId36"/>
    <p:sldId id="292" r:id="rId37"/>
    <p:sldId id="276" r:id="rId38"/>
    <p:sldId id="277" r:id="rId39"/>
    <p:sldId id="290" r:id="rId40"/>
    <p:sldId id="278" r:id="rId41"/>
    <p:sldId id="293" r:id="rId42"/>
    <p:sldId id="294" r:id="rId43"/>
    <p:sldId id="279" r:id="rId44"/>
    <p:sldId id="295" r:id="rId45"/>
    <p:sldId id="280" r:id="rId46"/>
    <p:sldId id="281" r:id="rId47"/>
    <p:sldId id="298" r:id="rId48"/>
    <p:sldId id="297" r:id="rId49"/>
    <p:sldId id="282" r:id="rId50"/>
    <p:sldId id="283" r:id="rId51"/>
    <p:sldId id="323" r:id="rId52"/>
    <p:sldId id="318" r:id="rId53"/>
    <p:sldId id="319" r:id="rId54"/>
    <p:sldId id="320" r:id="rId55"/>
    <p:sldId id="284" r:id="rId56"/>
    <p:sldId id="321" r:id="rId57"/>
    <p:sldId id="322" r:id="rId58"/>
    <p:sldId id="285" r:id="rId59"/>
    <p:sldId id="286" r:id="rId60"/>
    <p:sldId id="301" r:id="rId61"/>
    <p:sldId id="302" r:id="rId62"/>
    <p:sldId id="303" r:id="rId63"/>
    <p:sldId id="304" r:id="rId64"/>
    <p:sldId id="305" r:id="rId65"/>
    <p:sldId id="306" r:id="rId66"/>
    <p:sldId id="307" r:id="rId67"/>
    <p:sldId id="308" r:id="rId68"/>
    <p:sldId id="309" r:id="rId69"/>
    <p:sldId id="325" r:id="rId70"/>
    <p:sldId id="310" r:id="rId71"/>
    <p:sldId id="311" r:id="rId7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4FAC6-8D50-441C-BEC7-6B9B363D1B44}" type="datetimeFigureOut">
              <a:rPr lang="ru-RU" smtClean="0"/>
              <a:pPr/>
              <a:t>30.03.2013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47ACC-27AB-4170-9A22-74CD3A637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advClick="0" advTm="8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3116"/>
            <a:ext cx="7772400" cy="1470025"/>
          </a:xfrm>
        </p:spPr>
        <p:txBody>
          <a:bodyPr>
            <a:noAutofit/>
          </a:bodyPr>
          <a:lstStyle/>
          <a:p>
            <a:r>
              <a:rPr lang="ru-RU" sz="9600" dirty="0" smtClean="0">
                <a:solidFill>
                  <a:srgbClr val="00B050"/>
                </a:solidFill>
              </a:rPr>
              <a:t>Уголок России</a:t>
            </a:r>
            <a:endParaRPr lang="ru-RU" sz="9600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ia109.odnoklassniki.ru/getImage?photoId=280544587853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900115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217.20.153.160/download.do?id=484020958868&amp;type=3&amp;version=0&amp;storageId=8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217.20.154.101/download.do?id=486944048276&amp;type=3&amp;version=0&amp;storageId=3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217.20.157.232/download.do?id=486944100500&amp;type=3&amp;version=0&amp;storageId=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217.20.157.236/download.do?id=484022886292&amp;type=3&amp;version=0&amp;storageId=1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217.20.157.231/download.do?id=486944159636&amp;type=3&amp;version=0&amp;storageId=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a118.odnoklassniki.ru/getImage?photoId=486944211092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a118.odnoklassniki.ru/getImage?photoId=486943977364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217.20.154.109/download.do?id=486943923604&amp;type=3&amp;version=0&amp;storageId=5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217.20.153.148/download.do?id=486943886996&amp;type=3&amp;version=0&amp;storageId=6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217.20.157.239/download.do?id=486943823508&amp;type=3&amp;version=0&amp;storageId=1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217.20.157.228/download.do?id=486943779220&amp;type=3&amp;version=0&amp;storageId=2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217.20.153.159/download.do?id=486943638420&amp;type=3&amp;version=0&amp;storageId=8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217.20.157.240/download.do?id=486943670676&amp;type=3&amp;version=0&amp;storageId=2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217.20.153.152/download.do?id=484022854292&amp;type=3&amp;version=0&amp;storageId=7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217.20.153.154/download.do?id=486943597460&amp;type=3&amp;version=0&amp;storageId=7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ia109.odnoklassniki.ru/getImage?photoId=282442682957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217.20.153.162/download.do?id=486943535252&amp;type=3&amp;version=0&amp;storageId=9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ia118.odnoklassniki.ru/getImage?photoId=485756245396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217.20.154.113/download.do?id=485756097684&amp;type=3&amp;version=0&amp;storageId=5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217.20.154.110/download.do?id=484020813716&amp;type=3&amp;version=0&amp;storageId=5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ia118.odnoklassniki.ru/getImage?photoId=484020737428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217.20.153.159/download.do?id=484020716948&amp;type=3&amp;version=0&amp;storageId=8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ia118.odnoklassniki.ru/getImage?photoId=484020612756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217.20.154.106/download.do?id=484020073620&amp;type=3&amp;version=0&amp;storageId=4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ia118.odnoklassniki.ru/getImage?photoId=484019611284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217.20.153.160/download.do?id=485756058772&amp;type=3&amp;version=0&amp;storageId=89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217.20.153.159/download.do?id=485755905684&amp;type=3&amp;version=0&amp;storageId=8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ia118.odnoklassniki.ru/getImage?photoId=485755842452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217.20.154.100/download.do?id=485755747988&amp;type=3&amp;version=0&amp;storageId=3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ia118.odnoklassniki.ru/getImage?photoId=484198314900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217.20.154.115/download.do?id=484198088596&amp;type=3&amp;version=0&amp;storageId=6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217.20.153.162/download.do?id=484198151060&amp;type=3&amp;version=0&amp;storageId=9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ia118.odnoklassniki.ru/getImage?photoId=484197911956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217.20.157.233/download.do?id=484197878676&amp;type=3&amp;version=0&amp;storageId=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217.20.153.155/download.do?id=485755596436&amp;type=3&amp;version=0&amp;storageId=8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217.20.153.154/download.do?id=485755555220&amp;type=3&amp;version=0&amp;storageId=7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ia118.odnoklassniki.ru/getImage?photoId=484198002836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ia118.odnoklassniki.ru/getImage?photoId=485755471252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217.20.153.162/download.do?id=484196835988&amp;type=3&amp;version=0&amp;storageId=9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217.20.153.155/download.do?id=484196775060&amp;type=3&amp;version=0&amp;storageId=7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ia118.odnoklassniki.ru/getImage?photoId=484920102292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217.20.153.157/download.do?id=484194507412&amp;type=3&amp;version=0&amp;storageId=8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217.20.153.155/download.do?id=484919771796&amp;type=3&amp;version=0&amp;storageId=7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217.20.157.228/download.do?id=484196945556&amp;type=3&amp;version=0&amp;storageId=2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217.20.153.149/download.do?id=484023103380&amp;type=3&amp;version=0&amp;storageId=6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217.20.154.102/download.do?id=484023489940&amp;type=3&amp;version=0&amp;storageId=3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217.20.154.100/download.do?id=484023437204&amp;type=3&amp;version=0&amp;storageId=3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217.20.153.152/download.do?id=484023403412&amp;type=3&amp;version=0&amp;storageId=7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217.20.154.111/download.do?id=486948533396&amp;type=3&amp;version=0&amp;storageId=54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217.20.157.235/download.do?id=484019170708&amp;type=3&amp;version=0&amp;storageId=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ia118.odnoklassniki.ru/getImage?photoId=484019105172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29718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217.20.157.242/download.do?id=484019030676&amp;type=3&amp;version=0&amp;storageId=2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a118.odnoklassniki.ru/getImage?photoId=484023338132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217.20.153.162/download.do?id=484018942356&amp;type=3&amp;version=0&amp;storageId=9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217.20.157.233/download.do?id=484018868116&amp;type=3&amp;version=0&amp;storageId=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217.20.157.239/download.do?id=484023028884&amp;type=3&amp;version=0&amp;storageId=1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217.20.153.161/download.do?id=484023003796&amp;type=3&amp;version=0&amp;storageId=9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217.20.154.114/download.do?id=484021475476&amp;type=3&amp;version=0&amp;storageId=6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217.20.153.160/download.do?id=484020958868&amp;type=3&amp;version=0&amp;storageId=8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ia109.odnoklassniki.ru/getImage?photoId=286909735245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ia109.odnoklassniki.ru/getImage?photoId=312586792525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ia109.odnoklassniki.ru/getImage?photoId=292558536781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ia109.odnoklassniki.ru/getImage?photoId=378689478733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ia109.odnoklassniki.ru/getImage?photoId=378689617997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ia109.odnoklassniki.ru/getImage?photoId=400832537677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ia109.odnoklassniki.ru/getImage?photoId=400832537421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ia109.odnoklassniki.ru/getImage?photoId=278363169357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217.20.154.112/download.do?id=445480116045&amp;type=3&amp;version=0&amp;storageId=5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ia109.odnoklassniki.ru/getImage?photoId=280544587853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900115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2</Words>
  <Application>Microsoft Office PowerPoint</Application>
  <PresentationFormat>Экран (4:3)</PresentationFormat>
  <Paragraphs>1</Paragraphs>
  <Slides>71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2" baseType="lpstr">
      <vt:lpstr>Тема Office</vt:lpstr>
      <vt:lpstr>Уголок России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ПК</cp:lastModifiedBy>
  <cp:revision>10</cp:revision>
  <dcterms:created xsi:type="dcterms:W3CDTF">2013-03-30T14:26:40Z</dcterms:created>
  <dcterms:modified xsi:type="dcterms:W3CDTF">2013-03-30T15:56:44Z</dcterms:modified>
</cp:coreProperties>
</file>